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27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0CBF-2C8B-486B-BBDF-420AC4235590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3AF2-6F44-4ABB-991F-BEAD9B10E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849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0CBF-2C8B-486B-BBDF-420AC4235590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3AF2-6F44-4ABB-991F-BEAD9B10E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6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0CBF-2C8B-486B-BBDF-420AC4235590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3AF2-6F44-4ABB-991F-BEAD9B10E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662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0CBF-2C8B-486B-BBDF-420AC4235590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3AF2-6F44-4ABB-991F-BEAD9B10E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987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0CBF-2C8B-486B-BBDF-420AC4235590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3AF2-6F44-4ABB-991F-BEAD9B10E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673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0CBF-2C8B-486B-BBDF-420AC4235590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3AF2-6F44-4ABB-991F-BEAD9B10E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045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0CBF-2C8B-486B-BBDF-420AC4235590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3AF2-6F44-4ABB-991F-BEAD9B10E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423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0CBF-2C8B-486B-BBDF-420AC4235590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3AF2-6F44-4ABB-991F-BEAD9B10E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256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0CBF-2C8B-486B-BBDF-420AC4235590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3AF2-6F44-4ABB-991F-BEAD9B10E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310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0CBF-2C8B-486B-BBDF-420AC4235590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3AF2-6F44-4ABB-991F-BEAD9B10E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100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0CBF-2C8B-486B-BBDF-420AC4235590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3AF2-6F44-4ABB-991F-BEAD9B10E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599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20CBF-2C8B-486B-BBDF-420AC4235590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C3AF2-6F44-4ABB-991F-BEAD9B10E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539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738" y="233201"/>
            <a:ext cx="10512847" cy="684046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9738" y="791110"/>
            <a:ext cx="94211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Структурное подразделение - детский сад комбинированного вида "Ласточка" Муниципального общеобразовательного учреждения - средней общеобразовательной школы №3 города Аткарска Саратовской области имени Героя Советского Союза Антонова Владимира Семеновича.</a:t>
            </a:r>
            <a:endParaRPr lang="ru-RU" b="1" dirty="0">
              <a:solidFill>
                <a:srgbClr val="C00000"/>
              </a:solidFill>
            </a:endParaRP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 Фотоотчёт о работе 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по проекту 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ОСЕНЬ ЗОЛОТАЯ.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 Воспитатель Третьяк Е.В.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7212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210" y="113016"/>
            <a:ext cx="5609690" cy="472611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5767" y="1941912"/>
            <a:ext cx="6554783" cy="491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103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4037"/>
            <a:ext cx="4752753" cy="633700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5937" y="574158"/>
            <a:ext cx="4625162" cy="6166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491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148" y="195117"/>
            <a:ext cx="4997162" cy="666288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3720" y="195117"/>
            <a:ext cx="5092995" cy="690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17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839" y="1099930"/>
            <a:ext cx="6852862" cy="57580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7942" y="1099929"/>
            <a:ext cx="4486382" cy="562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61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611" y="681034"/>
            <a:ext cx="3255990" cy="60947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744" y="649356"/>
            <a:ext cx="7705618" cy="609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12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978" y="486439"/>
            <a:ext cx="10398640" cy="7009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240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951" y="1109758"/>
            <a:ext cx="6183405" cy="52531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08605" y="329609"/>
            <a:ext cx="4146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Спасибо за </a:t>
            </a:r>
            <a:r>
              <a:rPr lang="ru-RU" dirty="0" err="1">
                <a:solidFill>
                  <a:srgbClr val="FF0000"/>
                </a:solidFill>
              </a:rPr>
              <a:t>вимание</a:t>
            </a:r>
            <a:r>
              <a:rPr lang="ru-RU" dirty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087364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35</Words>
  <Application>Microsoft Office PowerPoint</Application>
  <PresentationFormat>Широкоэкранный</PresentationFormat>
  <Paragraphs>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Настюшка</cp:lastModifiedBy>
  <cp:revision>4</cp:revision>
  <dcterms:created xsi:type="dcterms:W3CDTF">2024-09-15T14:33:23Z</dcterms:created>
  <dcterms:modified xsi:type="dcterms:W3CDTF">2024-09-30T16:02:18Z</dcterms:modified>
</cp:coreProperties>
</file>